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8" r:id="rId5"/>
    <p:sldId id="267" r:id="rId6"/>
    <p:sldId id="257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61214-9140-4F2D-BD68-BC172332C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CB1A38-235E-448D-A06C-297B40C70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34DE66-D8D0-4A42-9F95-130336CC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A590B-3216-4CC7-A013-7800EB1E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756BA7-B0DB-461B-8B59-44DCB05A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9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AFCE5-7EB2-4901-A0D0-40C049F9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3BECA1-8950-41A5-B623-17988C61C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7AEBC-0E7C-4961-AA04-2B76D15A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9547B2-C476-4576-810C-097F32E0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6B4D38-4B56-432A-A716-E3A6B998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C8C4FA-03BA-46B2-816D-D354ACF1D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2FD642-520E-4D31-8610-438F554FB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4CC08-07D0-455F-9F3D-75977A77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2F13B1-EF2A-4FE2-8375-E74480AB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E39296-B928-4D60-B1EA-1A133C22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2B9D7-B578-4FFD-AF27-25BCADE2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B79F34-4BF9-4BB6-BD40-0ADF4F7B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0E4FF-8FED-4D57-B863-B29D9D04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65E45A-6FC4-4071-81AB-3829A62A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2184A-5314-4BC9-9F17-FF62D62B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72843-12CD-467F-BB3A-82B6C5B3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F7F7A0-1E83-4B0C-9CF0-0F68675DE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D0638A-1C34-47BC-8BF5-6B6EDE95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052898-7E13-4204-B75B-3F8C6B1A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5B2F9-93E4-497B-9D68-B8E1AC0C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0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514CE-4AE0-45E7-8493-E881234C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448547-BDBE-4C39-9E06-A957FAEF5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D15376-632B-4131-A572-A7D284995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31B8A-D677-43DB-9170-7B19F9CE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AE05BE-6563-4DAE-BA3D-27465B23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A1B788-D439-47EF-8412-5A55E10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BD120-9ADF-4DA8-9524-33F9DECE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8F57C-B3AB-48CE-BDF9-C891B45AD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05A15-52E5-4590-9F98-493562BAB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E66079-1C28-4C93-9EEA-F237CFDE5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31A98A-5402-4B9B-B6A9-FD3656FC5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4CA6CF-09AE-44EC-821C-45AFA385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6FAFAD-3397-4C56-8269-E6E2895F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1D5732-4AFF-4E85-81A2-C234045E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57FEF-FF11-4451-9181-2BA7B9F8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E1FCDD-4F3C-4640-86A0-9990EBE8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BA38C7-E33F-4843-BD09-D60CA903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A8C48F-55C0-4435-8BCE-73C678E2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78A39B-7417-47BF-938C-EB610762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0F8768-F449-46BF-9DB7-0C4A51DE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25BD6D-2330-40EA-B1B2-0D70D2AB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23888-9339-4519-A412-86EA71DA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22AC2-90BD-4E68-AC76-8B3F088A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BF34D6-EE30-46C8-9937-206EF7075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913CCD-2F0B-4BD1-93D1-AE40715E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A8E4A1-53E6-4898-9E55-2C58A612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A06AD-E902-476C-9D7E-7199037A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A1B4C-275F-4165-9A37-9D877E79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B06435-20F1-4C1B-92FC-CE10B2313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77B532-345C-47CF-890D-055491FEA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0CBD81-0C09-42FF-A2C8-492A9731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C05162-B22D-4043-A73D-6E490052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9A0AF2-AA45-4239-B2FE-B5C1AE32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3AD591-4AF9-4FB7-9BB4-B8B4E21B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D308C5-9E50-46C3-AC29-2AEE5DF17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4A513-7C75-4E71-A213-FCBD00C3D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F7E3-4619-4E51-B4C5-1999F86D1A4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0EA458-EC78-491E-8481-2B49EDA91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D18D04-49A1-43A3-816D-C649C6CE2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F8D9-87B2-49C6-854A-6A6D07A2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B4EB3-B568-41A2-A225-CCF6ED6F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5400" dirty="0" err="1" smtClean="0"/>
              <a:t>Endodontics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13151F-4A49-4456-B290-AA2CFD833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56 year old Caucasian female was diagnosed with Asymptomatic Periapical Periodontitis on lateral aspect of the tooth #4 and biopsy came back as a cyst measures (1.2cm x 2 cm)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Medical History: Mitral Valve Prolapse in 2012</a:t>
            </a:r>
          </a:p>
          <a:p>
            <a:r>
              <a:rPr lang="en-US" dirty="0"/>
              <a:t>2 lateral canals found, prepared and filled using </a:t>
            </a:r>
            <a:r>
              <a:rPr lang="en-US" dirty="0" err="1"/>
              <a:t>bioceramic</a:t>
            </a:r>
            <a:r>
              <a:rPr lang="en-US" dirty="0"/>
              <a:t> filling material (putty).</a:t>
            </a:r>
          </a:p>
          <a:p>
            <a:r>
              <a:rPr lang="en-US" dirty="0"/>
              <a:t>The cyst (and granulation) tissue was removed and The SCPC was soaked in local anesthetic. </a:t>
            </a:r>
          </a:p>
          <a:p>
            <a:r>
              <a:rPr lang="en-US" dirty="0"/>
              <a:t>The defect was filled with SCPC granules, Flap was sutured.</a:t>
            </a:r>
          </a:p>
        </p:txBody>
      </p:sp>
    </p:spTree>
    <p:extLst>
      <p:ext uri="{BB962C8B-B14F-4D97-AF65-F5344CB8AC3E}">
        <p14:creationId xmlns:p14="http://schemas.microsoft.com/office/powerpoint/2010/main" val="337199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ADD9A-D19D-49C2-B231-84E5B9B8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0E1E2E-CE0B-4BAF-A2F9-B5B3D05C9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DF0B7CB2-9C51-4795-82A8-FCB85484A1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>
          <a:xfrm rot="5400000">
            <a:off x="5832475" y="338138"/>
            <a:ext cx="48736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403C4-2A64-4E9B-82A9-520F469F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55748D-D95D-4667-882D-BEFCBDC86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2A8274A-CD2F-4571-9A10-9B9BDB897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173"/>
            <a:ext cx="6172200" cy="41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03D9F-2BA5-4507-8B21-577EFE0C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BA7F91-4C00-4327-A8BA-88664129E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15EBD15-4FA6-449A-B1C9-40C0F773E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173"/>
            <a:ext cx="6172200" cy="41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A3740-1E1F-43DD-972E-8AAD9521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DAF9B2-5902-4A75-ADE6-BAD553D29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51F21DC-0133-4647-A251-E979C3497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5211" y="338138"/>
            <a:ext cx="410815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3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FFE81-7DF1-46B6-A7D7-1FE9E780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782F40-0BB6-4DFB-9AD5-65786A80E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E2ABB87-66E9-465E-AF25-F022CADE0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5211" y="338138"/>
            <a:ext cx="410815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40D5B-9291-4C0A-A8D5-0FA7A090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082F94-B5A2-49C7-9F80-E35255085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A0052A3-D5A1-4BA6-8412-9CE7EDFE6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5211" y="338138"/>
            <a:ext cx="410815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0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7225D-334F-4A79-9986-0072694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Pre-op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73357-C0F1-4EBB-BE18-3DFB9223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2400" dirty="0"/>
              <a:t>Lateral lesion noted #4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385C33-56B0-D646-91D7-ACD84319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07" y="0"/>
            <a:ext cx="9033410" cy="7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7225D-334F-4A79-9986-0072694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CBCT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73357-C0F1-4EBB-BE18-3DFB9223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2400" dirty="0"/>
              <a:t>Lateral lesion confirmed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385C33-56B0-D646-91D7-ACD84319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07" y="0"/>
            <a:ext cx="9033410" cy="7049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501F79-151B-654F-ABDF-68C161FD7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9" t="5537" r="9773"/>
          <a:stretch/>
        </p:blipFill>
        <p:spPr>
          <a:xfrm>
            <a:off x="4300396" y="0"/>
            <a:ext cx="8921521" cy="7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1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7225D-334F-4A79-9986-0072694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Immediately Post-op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73357-C0F1-4EBB-BE18-3DFB9223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2400" dirty="0"/>
              <a:t>Two lateral canals cleaned and filled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/>
              <a:t>Shefabone</a:t>
            </a:r>
            <a:r>
              <a:rPr lang="en-US" sz="2400" dirty="0"/>
              <a:t> placed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385C33-56B0-D646-91D7-ACD84319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07" y="0"/>
            <a:ext cx="9033410" cy="7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28673E-DAAF-4D91-83F6-4EACEA57A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7" r="-2" b="-2"/>
          <a:stretch/>
        </p:blipFill>
        <p:spPr>
          <a:xfrm>
            <a:off x="4639056" y="-98844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7225D-334F-4A79-9986-0072694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Immediately Post-op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73357-C0F1-4EBB-BE18-3DFB9223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2400" dirty="0"/>
              <a:t>Two lateral canals cleaned and filled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/>
              <a:t>Shefabone</a:t>
            </a:r>
            <a:r>
              <a:rPr lang="en-US" sz="2400" dirty="0"/>
              <a:t> placed </a:t>
            </a:r>
          </a:p>
        </p:txBody>
      </p:sp>
    </p:spTree>
    <p:extLst>
      <p:ext uri="{BB962C8B-B14F-4D97-AF65-F5344CB8AC3E}">
        <p14:creationId xmlns:p14="http://schemas.microsoft.com/office/powerpoint/2010/main" val="227278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B571FC-D68C-4CC3-9E80-FB9311F88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99EFD-FDBE-4C25-BFED-B95E766E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3 months follow-up</a:t>
            </a:r>
          </a:p>
        </p:txBody>
      </p:sp>
    </p:spTree>
    <p:extLst>
      <p:ext uri="{BB962C8B-B14F-4D97-AF65-F5344CB8AC3E}">
        <p14:creationId xmlns:p14="http://schemas.microsoft.com/office/powerpoint/2010/main" val="215783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B571FC-D68C-4CC3-9E80-FB9311F88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99EFD-FDBE-4C25-BFED-B95E766E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6 months follow-up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7CF357-DE4A-B24B-9098-FB24FDBF4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7" t="13169" r="18055" b="12757"/>
          <a:stretch/>
        </p:blipFill>
        <p:spPr>
          <a:xfrm>
            <a:off x="4639056" y="0"/>
            <a:ext cx="755294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08D611-13BF-9B4E-AECB-C906859BD386}"/>
              </a:ext>
            </a:extLst>
          </p:cNvPr>
          <p:cNvSpPr txBox="1"/>
          <p:nvPr/>
        </p:nvSpPr>
        <p:spPr>
          <a:xfrm>
            <a:off x="10152993" y="6173358"/>
            <a:ext cx="203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 months follow up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10/05/2018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0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55AFC-4835-45F5-951A-E539B7F1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167F2-A410-45D6-A9BB-5F6BC8F6E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E891571-203E-44EA-B832-2C4FFED38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173"/>
            <a:ext cx="6172200" cy="41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D2CCE-B591-4869-9A23-5926C1E6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2E79C4-A1D6-4E41-AC3F-0E19C80D7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1A721673-6AF1-4F28-A83D-7E6EC2610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7751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9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Endodontics</vt:lpstr>
      <vt:lpstr>Pre-op</vt:lpstr>
      <vt:lpstr>CBCT</vt:lpstr>
      <vt:lpstr>Immediately Post-op</vt:lpstr>
      <vt:lpstr>Immediately Post-op</vt:lpstr>
      <vt:lpstr>3 months follow-up</vt:lpstr>
      <vt:lpstr>6 months follow-up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El-Ghannam, Ahmed</dc:creator>
  <cp:lastModifiedBy>Windows User</cp:lastModifiedBy>
  <cp:revision>10</cp:revision>
  <dcterms:created xsi:type="dcterms:W3CDTF">2018-07-09T12:16:22Z</dcterms:created>
  <dcterms:modified xsi:type="dcterms:W3CDTF">2019-04-03T01:36:44Z</dcterms:modified>
</cp:coreProperties>
</file>