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73" y="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DBB8F-1AA6-43A2-B808-F948F72C2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2894A-F9FE-4A34-ADDB-4D398BCAC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325DF-39BC-4C81-A254-31C44DB5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95F-156B-467A-886F-1697FB6442C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C4460-3834-4F0D-BFDB-BAE02376D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9E08F-B47C-452C-B925-7AEE5009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68FF-BED6-43A3-9E82-E7EFE4482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6C8C5-9E6E-4571-84FC-9B10C669C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F1E96-B23C-4487-A5CA-C037A4913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5C4FC-25A8-4B1F-93EB-371F123E0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95F-156B-467A-886F-1697FB6442C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FC2F6-4452-45E4-9FD7-B69256EF6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BB5B3-6606-4217-98B1-C2B3572A6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68FF-BED6-43A3-9E82-E7EFE4482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3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D5B62-8C89-47E7-86FD-2EA6315C75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E18423-5793-4C70-AEEC-DD4CFD278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56B7B-3F6D-40B2-BC88-C6E2DF2A6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95F-156B-467A-886F-1697FB6442C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CDF7C-1092-4D24-9D08-198720E9A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3D32C-B0F5-440D-8AE3-BE980EF44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68FF-BED6-43A3-9E82-E7EFE4482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5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4CA96-BF19-4669-B004-786591CD4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AAD50-E8A4-4FA5-A844-84F20FC8D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244E9-63A3-40CC-B177-0833D4D05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95F-156B-467A-886F-1697FB6442C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A916A-9E13-4E0E-B63C-89F6EB0E7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26DD6-3841-4BD0-A84E-C93D6E3AF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68FF-BED6-43A3-9E82-E7EFE4482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03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45849-56BF-434E-B1AB-7F6E6A0A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22B50-8796-4A15-8368-49340D031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C5201-1297-43EC-B942-FE2C64775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95F-156B-467A-886F-1697FB6442C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AC5AB-A2DE-49F8-9252-6602C418D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B0631-2A8D-464C-BE97-5E24EB75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68FF-BED6-43A3-9E82-E7EFE4482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75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D8E8E-2D5C-429C-A22B-E9A918CF0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B2F6E-E7C8-431A-BAD7-480FE10C0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8F1E7-D395-4584-9EF2-C745E9863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E1817-9079-4EC8-B9E2-A5B35BF6A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95F-156B-467A-886F-1697FB6442C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2C95B-0BCB-4421-A336-54298BA4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304E1-0EF8-41A5-BF44-467DB620D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68FF-BED6-43A3-9E82-E7EFE4482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D3FDD-FE1B-4A57-AEAF-A2BE5F80A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C3D9D-24EA-47A6-9E7B-D76E8CFD0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424FE-1C83-4226-8644-4E689ECBB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81F34-7304-4EA9-8327-3FA96B3A0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CAAD2-768D-41AC-9365-83A33D456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36E13F-5B3F-482A-9673-A2F05C066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95F-156B-467A-886F-1697FB6442C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C6EDC2-A93D-41DD-8773-32A66A0EA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D9BA9E-8DCB-4DB4-A784-7DB11AE33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68FF-BED6-43A3-9E82-E7EFE4482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9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93362-C76B-4007-A94C-3BF0DD71E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F469AA-FB1E-49BF-9994-4304003A4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95F-156B-467A-886F-1697FB6442C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EA1A6D-9859-4694-975D-F714E43AC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0C1E1-DFBC-484C-97BC-A8BB0E7F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68FF-BED6-43A3-9E82-E7EFE4482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2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BF5E74-0363-41F7-B588-0C6E097A6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95F-156B-467A-886F-1697FB6442C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8B8B76-A694-4C4E-B1C0-8DD3143F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89855-9523-4931-A905-8170D76E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68FF-BED6-43A3-9E82-E7EFE4482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3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1036-4376-417C-9BB1-58B87EC41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413D-B6F9-4BF9-921C-C86032003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5BB093-28DA-41B9-9236-956041EC9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E69D0-84DA-4516-820D-F92D0596D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95F-156B-467A-886F-1697FB6442C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1F743-92F5-4485-AB10-FA87B70D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EDEB4-1D2B-4D22-AE66-CD1C93887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68FF-BED6-43A3-9E82-E7EFE4482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9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5534D-C4E0-4376-891F-17937A6B8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086D6-E3AE-4E31-B6DA-2ADBE065F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1275A-2587-4BFB-8CB0-4653FC8CC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ADE79-9E61-4045-98A9-86D0ADA37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95F-156B-467A-886F-1697FB6442C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C1047-0A5E-4FBF-8090-9873323B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84C4C-B21F-4E96-8830-E05EF0024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68FF-BED6-43A3-9E82-E7EFE4482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061BAB-5F6F-4B3E-865D-E62BAE25A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DD4E4-AEAE-42E4-AE7C-9C1D42BC8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47D97-8356-46ED-921D-1C982740BA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5795F-156B-467A-886F-1697FB6442C2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25D65-365B-4042-98E9-43902ACC4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363FE-049E-4870-8431-1AA28DADE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E68FF-BED6-43A3-9E82-E7EFE4482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4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8FCFCD-46A0-4371-879A-3832E09CE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036" y="3429000"/>
            <a:ext cx="2783935" cy="2470743"/>
          </a:xfrm>
          <a:prstGeom prst="rect">
            <a:avLst/>
          </a:prstGeom>
          <a:effectLst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970F189-A82A-4DC1-B7CA-5687A9FC7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412" y="673787"/>
            <a:ext cx="2915559" cy="2438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42D3D-1874-4D6C-8B4A-08E53D7C3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008" y="673787"/>
            <a:ext cx="6422848" cy="3785419"/>
          </a:xfrm>
        </p:spPr>
        <p:txBody>
          <a:bodyPr>
            <a:noAutofit/>
          </a:bodyPr>
          <a:lstStyle/>
          <a:p>
            <a:r>
              <a:rPr lang="en-US" sz="4000" dirty="0"/>
              <a:t>A: X-ray radiography immediately post operative showing the SCPC particles grafted in the defect.</a:t>
            </a:r>
          </a:p>
          <a:p>
            <a:endParaRPr lang="en-US" sz="4000" dirty="0"/>
          </a:p>
          <a:p>
            <a:r>
              <a:rPr lang="en-US" sz="4000" dirty="0"/>
              <a:t>B: X-ray radiography showing new bone formation inside the defect after 3 month.</a:t>
            </a:r>
          </a:p>
        </p:txBody>
      </p:sp>
    </p:spTree>
    <p:extLst>
      <p:ext uri="{BB962C8B-B14F-4D97-AF65-F5344CB8AC3E}">
        <p14:creationId xmlns:p14="http://schemas.microsoft.com/office/powerpoint/2010/main" val="2042516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El-Ghannam, Ahmed</dc:creator>
  <cp:lastModifiedBy>El-Ghannam, Ahmed</cp:lastModifiedBy>
  <cp:revision>2</cp:revision>
  <dcterms:created xsi:type="dcterms:W3CDTF">2018-07-02T19:49:22Z</dcterms:created>
  <dcterms:modified xsi:type="dcterms:W3CDTF">2019-04-03T01:40:29Z</dcterms:modified>
</cp:coreProperties>
</file>